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9" r:id="rId2"/>
    <p:sldId id="257" r:id="rId3"/>
    <p:sldId id="261" r:id="rId4"/>
    <p:sldId id="258" r:id="rId5"/>
    <p:sldId id="263" r:id="rId6"/>
    <p:sldId id="256" r:id="rId7"/>
    <p:sldId id="264" r:id="rId8"/>
    <p:sldId id="262" r:id="rId9"/>
    <p:sldId id="29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9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1" r:id="rId36"/>
    <p:sldId id="293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1A0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81B75-C32E-46F8-996D-D0DB6967AED2}" type="datetimeFigureOut">
              <a:rPr lang="uk-UA" smtClean="0"/>
              <a:pPr/>
              <a:t>31.01.2016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5F7D-A999-4E05-9CF7-3668F51DA07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олоджлд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C5F7D-A999-4E05-9CF7-3668F51DA074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C5F7D-A999-4E05-9CF7-3668F51DA074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/>
              <a:t>І. Організація учнів до </a:t>
            </a:r>
            <a:r>
              <a:rPr lang="uk-UA" sz="8800" dirty="0" smtClean="0"/>
              <a:t>уроку</a:t>
            </a:r>
            <a:endParaRPr lang="en-US" sz="8800" dirty="0" smtClean="0"/>
          </a:p>
          <a:p>
            <a:pPr algn="ctr"/>
            <a:endParaRPr lang="uk-UA" sz="88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90753"/>
            <a:ext cx="9144000" cy="45243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Впаде з неба </a:t>
            </a: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uk-UA" sz="3600" b="1" i="1" u="none" strike="noStrike" normalizeH="0" baseline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розіб</a:t>
            </a:r>
            <a:r>
              <a:rPr kumimoji="0" lang="ru-RU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3600" b="1" i="1" u="none" strike="noStrike" normalizeH="0" baseline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ється</a:t>
            </a: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uk-UA" sz="3600" b="1" i="0" u="none" strike="noStrike" normalizeH="0" baseline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Впаде в воду </a:t>
            </a: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розпливеться</a:t>
            </a:r>
            <a:endParaRPr kumimoji="0" lang="uk-UA" sz="3600" b="1" i="0" u="none" strike="noStrike" normalizeH="0" baseline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1" u="none" strike="noStrike" normalizeH="0" baseline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 узори на вікні,</a:t>
            </a:r>
            <a:endParaRPr kumimoji="0" lang="uk-UA" sz="3600" b="1" i="0" u="none" strike="noStrike" normalizeH="0" baseline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Уночі зробив мені?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0" u="none" strike="noStrike" normalizeH="0" baseline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Що за диво - сад, як літом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uk-UA" sz="3600" b="1" i="1" u="none" strike="noStrike" normalizeH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зацвів     білим-білим цвітом. </a:t>
            </a:r>
            <a:endParaRPr kumimoji="0" lang="uk-UA" sz="3600" b="1" i="0" u="none" strike="noStrike" normalizeH="0" baseline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6600" dirty="0" smtClean="0"/>
          </a:p>
          <a:p>
            <a:pPr algn="ctr"/>
            <a:r>
              <a:rPr lang="uk-UA" sz="6600" dirty="0" smtClean="0"/>
              <a:t>3. Робота в зошитах (с.3)</a:t>
            </a:r>
            <a:endParaRPr lang="uk-UA" sz="6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6600" dirty="0" smtClean="0"/>
          </a:p>
          <a:p>
            <a:pPr algn="ctr"/>
            <a:r>
              <a:rPr lang="uk-UA" sz="6600" dirty="0" smtClean="0"/>
              <a:t>4. Заочна подорож по селу Зимове</a:t>
            </a:r>
            <a:endParaRPr lang="uk-UA" sz="66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 smtClean="0"/>
          </a:p>
          <a:p>
            <a:endParaRPr lang="uk-UA" sz="6600" dirty="0" smtClean="0"/>
          </a:p>
          <a:p>
            <a:r>
              <a:rPr lang="uk-UA" sz="6600" dirty="0" smtClean="0"/>
              <a:t>5. Робота з підручником</a:t>
            </a:r>
          </a:p>
          <a:p>
            <a:pPr algn="ctr"/>
            <a:r>
              <a:rPr lang="uk-UA" sz="6600" dirty="0" smtClean="0"/>
              <a:t>в групах</a:t>
            </a:r>
          </a:p>
          <a:p>
            <a:pPr algn="ctr"/>
            <a:r>
              <a:rPr lang="uk-UA" sz="6600" dirty="0" smtClean="0"/>
              <a:t>(с.91)</a:t>
            </a:r>
          </a:p>
          <a:p>
            <a:pPr algn="ctr"/>
            <a:endParaRPr lang="uk-UA" sz="6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5E9EFF">
                <a:alpha val="52000"/>
              </a:srgbClr>
            </a:gs>
            <a:gs pos="38000">
              <a:srgbClr val="5E9EFF">
                <a:alpha val="52000"/>
              </a:srgbClr>
            </a:gs>
            <a:gs pos="38000">
              <a:srgbClr val="5E9EFF">
                <a:alpha val="52000"/>
              </a:srgbClr>
            </a:gs>
            <a:gs pos="39999">
              <a:srgbClr val="85C2FF"/>
            </a:gs>
            <a:gs pos="80000">
              <a:schemeClr val="tx2">
                <a:lumMod val="60000"/>
                <a:lumOff val="40000"/>
              </a:schemeClr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7200" dirty="0" smtClean="0"/>
          </a:p>
          <a:p>
            <a:endParaRPr lang="uk-UA" sz="7200" dirty="0" smtClean="0"/>
          </a:p>
          <a:p>
            <a:r>
              <a:rPr lang="uk-UA" sz="7200" dirty="0" smtClean="0"/>
              <a:t>6. Подорож до річки</a:t>
            </a:r>
            <a:endParaRPr lang="uk-UA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339752" y="584684"/>
            <a:ext cx="59766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Фізкультхвилинка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Підемо у двір гуляти,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раз, два, три.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Зиму піснею вітати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раз, два, три.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Плесь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плесь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ти не стій,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Швидше рученята грій.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Туп-туп-туп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мороз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Наші ніжки не морозь.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339752" y="2523676"/>
            <a:ext cx="5976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" y="1166842"/>
            <a:ext cx="914400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ятка дітям взимку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Узимку одягайся тепло і зручно.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вулиці не розстібай одяг, не знімай шапки.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їж сніг, не смокчи бурульки, не сідай на сніг. Можна застудитись!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 уважним на льоду. Якщо лід тонкий, не ковзайся по ньому.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річці кататись заборонено на ковзанах, бо можна проламатись під лід!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87824" y="2733794"/>
            <a:ext cx="6156176" cy="41242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Птахам дані крила,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рибам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плавці, а людям,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живуть у Природі,-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 та пізнання Природи;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ось їхні крила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Х. Марті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/>
              <a:t/>
            </a:r>
            <a:br>
              <a:rPr lang="uk-UA" sz="4000" b="1" dirty="0"/>
            </a:br>
            <a:r>
              <a:rPr lang="uk-UA" sz="6000" b="1" dirty="0" smtClean="0"/>
              <a:t>8. </a:t>
            </a:r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Мандрівка у зимовий сад</a:t>
            </a:r>
            <a:endParaRPr lang="uk-UA" sz="6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5300" b="1" dirty="0" smtClean="0"/>
              <a:t>9. Подорож у зимовий ліс</a:t>
            </a:r>
            <a:endParaRPr lang="uk-UA" sz="53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6000" b="1" dirty="0" smtClean="0"/>
              <a:t>Робота із зошитом </a:t>
            </a:r>
            <a:br>
              <a:rPr lang="uk-UA" sz="6000" b="1" dirty="0" smtClean="0"/>
            </a:br>
            <a:r>
              <a:rPr lang="uk-UA" sz="6000" b="1" dirty="0" smtClean="0"/>
              <a:t>с.25</a:t>
            </a:r>
            <a:br>
              <a:rPr lang="uk-UA" sz="6000" b="1" dirty="0" smtClean="0"/>
            </a:br>
            <a:endParaRPr lang="uk-UA" sz="60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01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Робота в групах</a:t>
            </a:r>
            <a:endParaRPr lang="uk-UA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Кому з названих тварин легко сховатися взимку, а кому – ні?</a:t>
            </a:r>
          </a:p>
          <a:p>
            <a:r>
              <a:rPr lang="uk-UA" dirty="0"/>
              <a:t>б</a:t>
            </a:r>
            <a:r>
              <a:rPr lang="uk-UA" dirty="0" smtClean="0"/>
              <a:t>ілці</a:t>
            </a:r>
          </a:p>
          <a:p>
            <a:r>
              <a:rPr lang="uk-UA" dirty="0" smtClean="0"/>
              <a:t>лисиці</a:t>
            </a:r>
          </a:p>
          <a:p>
            <a:r>
              <a:rPr lang="uk-UA" dirty="0" smtClean="0"/>
              <a:t>лосю</a:t>
            </a:r>
          </a:p>
          <a:p>
            <a:r>
              <a:rPr lang="uk-UA" dirty="0" smtClean="0"/>
              <a:t>зайцю</a:t>
            </a:r>
          </a:p>
          <a:p>
            <a:r>
              <a:rPr lang="uk-UA" dirty="0" smtClean="0"/>
              <a:t>куниці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8800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/>
              <a:t>ІІ. Мотивація навчальної діяльності школярів</a:t>
            </a:r>
            <a:endParaRPr lang="uk-UA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Кого з названих тварин не можна зустріти взимку?</a:t>
            </a:r>
          </a:p>
          <a:p>
            <a:r>
              <a:rPr lang="uk-UA" dirty="0" smtClean="0"/>
              <a:t>ведмедя</a:t>
            </a:r>
          </a:p>
          <a:p>
            <a:r>
              <a:rPr lang="uk-UA" dirty="0" smtClean="0"/>
              <a:t>вовка</a:t>
            </a:r>
          </a:p>
          <a:p>
            <a:r>
              <a:rPr lang="uk-UA" dirty="0" smtClean="0"/>
              <a:t>їжака</a:t>
            </a:r>
          </a:p>
          <a:p>
            <a:r>
              <a:rPr lang="uk-UA" dirty="0" smtClean="0"/>
              <a:t>гадюку</a:t>
            </a:r>
          </a:p>
          <a:p>
            <a:r>
              <a:rPr lang="uk-UA" dirty="0" smtClean="0"/>
              <a:t>лисицю</a:t>
            </a:r>
          </a:p>
          <a:p>
            <a:r>
              <a:rPr lang="uk-UA" dirty="0" smtClean="0"/>
              <a:t>ящірку</a:t>
            </a:r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Одна-єдина тварина в світі, котра може спати на спині</a:t>
            </a:r>
            <a:endParaRPr lang="uk-UA" dirty="0"/>
          </a:p>
        </p:txBody>
      </p:sp>
      <p:pic>
        <p:nvPicPr>
          <p:cNvPr id="4" name="Содержимое 3" descr="meles-me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%D0%94%D0%BE%D0%B1%D1%80%D0%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408712" cy="6858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Природа розкрила першу сторінку цікавої книги слідів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25963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dirty="0" smtClean="0"/>
              <a:t>«</a:t>
            </a:r>
            <a:r>
              <a:rPr lang="uk-UA" dirty="0"/>
              <a:t>Є абетка снігова, а сліди -  її слова.</a:t>
            </a:r>
          </a:p>
          <a:p>
            <a:pPr indent="342900">
              <a:buNone/>
            </a:pPr>
            <a:r>
              <a:rPr lang="uk-UA" dirty="0"/>
              <a:t>Заєць слід кладе шнурочком: риска – вряд, риска збоку.</a:t>
            </a:r>
          </a:p>
          <a:p>
            <a:pPr indent="342900">
              <a:buNone/>
            </a:pPr>
            <a:r>
              <a:rPr lang="uk-UA" dirty="0"/>
              <a:t>Хто рядочок рівно вишив? Це пробігла </a:t>
            </a:r>
            <a:r>
              <a:rPr lang="uk-UA" dirty="0" smtClean="0"/>
              <a:t>щойно миша</a:t>
            </a:r>
            <a:r>
              <a:rPr lang="uk-UA" dirty="0"/>
              <a:t>.</a:t>
            </a:r>
          </a:p>
          <a:p>
            <a:pPr indent="342900">
              <a:buNone/>
            </a:pPr>
            <a:r>
              <a:rPr lang="uk-UA" dirty="0"/>
              <a:t>Лось пішов на водопій. Слід його серед полів – </a:t>
            </a:r>
          </a:p>
          <a:p>
            <a:pPr indent="342900">
              <a:buNone/>
            </a:pPr>
            <a:r>
              <a:rPr lang="uk-UA" dirty="0"/>
              <a:t>Наче слід від ковзанів».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uk-UA" b="1" dirty="0" smtClean="0"/>
              <a:t>Конституція України, стаття 66 говорить:</a:t>
            </a:r>
          </a:p>
          <a:p>
            <a:pPr indent="342900">
              <a:buNone/>
            </a:pPr>
            <a:endParaRPr lang="uk-UA" b="1" dirty="0" smtClean="0"/>
          </a:p>
          <a:p>
            <a:pPr indent="342900" algn="just">
              <a:buNone/>
            </a:pPr>
            <a:r>
              <a:rPr lang="uk-UA" b="1" dirty="0" err="1" smtClean="0"/>
              <a:t>“Кожен</a:t>
            </a:r>
            <a:r>
              <a:rPr lang="uk-UA" b="1" dirty="0" smtClean="0"/>
              <a:t> </a:t>
            </a:r>
            <a:r>
              <a:rPr lang="uk-UA" b="1" dirty="0" err="1" smtClean="0"/>
              <a:t>зобов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язаний</a:t>
            </a:r>
            <a:r>
              <a:rPr lang="uk-UA" b="1" dirty="0" smtClean="0"/>
              <a:t> не заподіяти шкоду природі, відшкодувати завдані ним </a:t>
            </a:r>
            <a:r>
              <a:rPr lang="uk-UA" b="1" dirty="0" err="1" smtClean="0"/>
              <a:t>збитки”</a:t>
            </a:r>
            <a:endParaRPr lang="uk-UA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/>
              <a:t/>
            </a:r>
            <a:br>
              <a:rPr lang="uk-UA" sz="6000" b="1" dirty="0"/>
            </a:b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uk-UA" sz="6000" b="1" dirty="0"/>
              <a:t/>
            </a:r>
            <a:br>
              <a:rPr lang="uk-UA" sz="6000" b="1" dirty="0"/>
            </a:br>
            <a:r>
              <a:rPr lang="uk-UA" sz="6000" b="1" dirty="0" smtClean="0"/>
              <a:t/>
            </a:r>
            <a:br>
              <a:rPr lang="uk-UA" sz="6000" b="1" dirty="0" smtClean="0"/>
            </a:b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IV.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ПІДСУМОК УРОКУ</a:t>
            </a:r>
            <a:endParaRPr lang="uk-UA" sz="6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uk-UA" dirty="0" smtClean="0"/>
              <a:t>Сьогодні я дізнався…</a:t>
            </a:r>
          </a:p>
          <a:p>
            <a:r>
              <a:rPr lang="uk-UA" dirty="0" smtClean="0"/>
              <a:t>Було цікаво…</a:t>
            </a:r>
          </a:p>
          <a:p>
            <a:r>
              <a:rPr lang="uk-UA" dirty="0" smtClean="0"/>
              <a:t>Мені сподобалось…</a:t>
            </a:r>
          </a:p>
          <a:p>
            <a:r>
              <a:rPr lang="uk-UA" dirty="0" smtClean="0"/>
              <a:t>Я виконував завдання залюбки…</a:t>
            </a:r>
          </a:p>
          <a:p>
            <a:r>
              <a:rPr lang="uk-UA" dirty="0" smtClean="0"/>
              <a:t>Я зрозумів, що…</a:t>
            </a:r>
          </a:p>
          <a:p>
            <a:r>
              <a:rPr lang="uk-UA" dirty="0" smtClean="0"/>
              <a:t>Мене зацікавила…</a:t>
            </a:r>
          </a:p>
          <a:p>
            <a:r>
              <a:rPr lang="uk-UA" dirty="0" smtClean="0"/>
              <a:t>Мені захотілося…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4450506"/>
          </a:xfrm>
        </p:spPr>
        <p:txBody>
          <a:bodyPr>
            <a:normAutofit/>
          </a:bodyPr>
          <a:lstStyle/>
          <a:p>
            <a:r>
              <a:rPr lang="en-US" dirty="0" smtClean="0"/>
              <a:t>V. </a:t>
            </a:r>
            <a:r>
              <a:rPr lang="uk-UA" dirty="0" smtClean="0"/>
              <a:t>Домашнє завдання</a:t>
            </a:r>
            <a:br>
              <a:rPr lang="uk-UA" dirty="0" smtClean="0"/>
            </a:br>
            <a:r>
              <a:rPr lang="uk-UA" dirty="0" smtClean="0"/>
              <a:t>(диференційовано)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с.91-93, прочитати в підручнику</a:t>
            </a:r>
            <a:br>
              <a:rPr lang="uk-UA" dirty="0" smtClean="0"/>
            </a:br>
            <a:r>
              <a:rPr lang="uk-UA" dirty="0" smtClean="0"/>
              <a:t>І група – с.24 (1) у зошиті</a:t>
            </a:r>
            <a:br>
              <a:rPr lang="uk-UA" dirty="0" smtClean="0"/>
            </a:br>
            <a:r>
              <a:rPr lang="uk-UA" dirty="0" smtClean="0"/>
              <a:t>ІІ група – с.24 (2) у зошиті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9000000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Прийшла до нас красуня 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білому кожусі, 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 причепурила, пухнастим снігом вкрила.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Вгадайте – хто вона, красуня чепурна?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880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000" dirty="0" smtClean="0"/>
              <a:t>ІІІ. Оголошення теми і мети уроку</a:t>
            </a:r>
            <a:endParaRPr lang="uk-UA" sz="7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70294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 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>
                <a:latin typeface="Comic Sans MS" pitchFamily="66" charset="0"/>
              </a:rPr>
              <a:t/>
            </a:r>
            <a:br>
              <a:rPr lang="uk-UA" dirty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       </a:t>
            </a:r>
            <a:r>
              <a:rPr lang="uk-UA" sz="8900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Зима.</a:t>
            </a:r>
            <a:br>
              <a:rPr lang="uk-UA" sz="8900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</a:br>
            <a:r>
              <a:rPr lang="uk-UA" sz="8900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Спостереження взимку за природою</a:t>
            </a:r>
            <a:r>
              <a:rPr lang="uk-UA" sz="8000" dirty="0" smtClean="0"/>
              <a:t/>
            </a:r>
            <a:br>
              <a:rPr lang="uk-UA" sz="8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8800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000" dirty="0" smtClean="0"/>
              <a:t>І</a:t>
            </a:r>
            <a:r>
              <a:rPr lang="en-US" sz="7000" dirty="0" smtClean="0"/>
              <a:t>V</a:t>
            </a:r>
            <a:r>
              <a:rPr lang="uk-UA" sz="7000" dirty="0" smtClean="0"/>
              <a:t>. Опрацювання нового матеріалу</a:t>
            </a:r>
          </a:p>
          <a:p>
            <a:pPr algn="ctr"/>
            <a:endParaRPr lang="uk-UA" sz="7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uk-UA" sz="7200" dirty="0" smtClean="0"/>
              <a:t>Вступна бесіда</a:t>
            </a:r>
          </a:p>
          <a:p>
            <a:pPr marL="1143000" indent="-1143000"/>
            <a:endParaRPr lang="uk-UA" sz="7200" dirty="0" smtClean="0"/>
          </a:p>
          <a:p>
            <a:pPr marL="1143000" indent="-1143000"/>
            <a:r>
              <a:rPr lang="uk-UA" sz="7200" dirty="0" smtClean="0"/>
              <a:t>2. Розповідь про зимові місяці</a:t>
            </a:r>
            <a:endParaRPr lang="uk-UA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15058">
            <a:off x="-215197" y="4664285"/>
            <a:ext cx="3816424" cy="792088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Грудень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91880" y="4077072"/>
            <a:ext cx="2308417" cy="1001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Січень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rot="2724535">
            <a:off x="5853085" y="4727061"/>
            <a:ext cx="3250704" cy="14730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Лютий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427</Words>
  <Application>Microsoft Office PowerPoint</Application>
  <PresentationFormat>Экран (4:3)</PresentationFormat>
  <Paragraphs>105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        Зима. Спостереження взимку за природою   </vt:lpstr>
      <vt:lpstr>Слайд 7</vt:lpstr>
      <vt:lpstr>Слайд 8</vt:lpstr>
      <vt:lpstr>Грудень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8. Мандрівка у зимовий сад</vt:lpstr>
      <vt:lpstr>Слайд 21</vt:lpstr>
      <vt:lpstr>      9. Подорож у зимовий ліс</vt:lpstr>
      <vt:lpstr>Слайд 23</vt:lpstr>
      <vt:lpstr>      Робота із зошитом  с.25 </vt:lpstr>
      <vt:lpstr>Слайд 25</vt:lpstr>
      <vt:lpstr>Слайд 26</vt:lpstr>
      <vt:lpstr>Слайд 27</vt:lpstr>
      <vt:lpstr>Слайд 28</vt:lpstr>
      <vt:lpstr>Робота в групах</vt:lpstr>
      <vt:lpstr>Слайд 30</vt:lpstr>
      <vt:lpstr>Одна-єдина тварина в світі, котра може спати на спині</vt:lpstr>
      <vt:lpstr>Слайд 32</vt:lpstr>
      <vt:lpstr>Природа розкрила першу сторінку цікавої книги слідів</vt:lpstr>
      <vt:lpstr>Слайд 34</vt:lpstr>
      <vt:lpstr>     IV. ПІДСУМОК УРОКУ</vt:lpstr>
      <vt:lpstr>Слайд 36</vt:lpstr>
      <vt:lpstr>V. Домашнє завдання (диференційовано)  с.91-93, прочитати в підручнику І група – с.24 (1) у зошиті ІІ група – с.24 (2) у зошиті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Зима. Природа  взимку     </dc:title>
  <dc:creator>р</dc:creator>
  <cp:lastModifiedBy>Tanya</cp:lastModifiedBy>
  <cp:revision>36</cp:revision>
  <dcterms:created xsi:type="dcterms:W3CDTF">2011-12-08T18:57:34Z</dcterms:created>
  <dcterms:modified xsi:type="dcterms:W3CDTF">2016-01-31T19:11:31Z</dcterms:modified>
</cp:coreProperties>
</file>